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682" r:id="rId2"/>
    <p:sldId id="683" r:id="rId3"/>
    <p:sldId id="684" r:id="rId4"/>
    <p:sldId id="685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695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03" r:id="rId23"/>
    <p:sldId id="704" r:id="rId24"/>
    <p:sldId id="705" r:id="rId25"/>
    <p:sldId id="706" r:id="rId26"/>
    <p:sldId id="707" r:id="rId27"/>
    <p:sldId id="708" r:id="rId28"/>
    <p:sldId id="709" r:id="rId29"/>
    <p:sldId id="710" r:id="rId30"/>
    <p:sldId id="711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722" r:id="rId42"/>
    <p:sldId id="723" r:id="rId43"/>
    <p:sldId id="724" r:id="rId44"/>
    <p:sldId id="725" r:id="rId45"/>
    <p:sldId id="726" r:id="rId46"/>
    <p:sldId id="727" r:id="rId47"/>
    <p:sldId id="728" r:id="rId48"/>
    <p:sldId id="729" r:id="rId49"/>
    <p:sldId id="730" r:id="rId50"/>
    <p:sldId id="731" r:id="rId51"/>
    <p:sldId id="732" r:id="rId52"/>
    <p:sldId id="733" r:id="rId53"/>
    <p:sldId id="734" r:id="rId54"/>
    <p:sldId id="735" r:id="rId55"/>
    <p:sldId id="736" r:id="rId56"/>
    <p:sldId id="737" r:id="rId57"/>
    <p:sldId id="738" r:id="rId58"/>
    <p:sldId id="739" r:id="rId59"/>
    <p:sldId id="740" r:id="rId60"/>
    <p:sldId id="741" r:id="rId61"/>
    <p:sldId id="742" r:id="rId62"/>
    <p:sldId id="743" r:id="rId63"/>
    <p:sldId id="744" r:id="rId64"/>
    <p:sldId id="745" r:id="rId65"/>
    <p:sldId id="746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第六章 可靠性测试" id="{738C471B-FD15-4AFB-B7B0-087D768A60FE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</p14:sldIdLst>
        </p14:section>
        <p14:section name="默认节" id="{27E20017-5B3D-40EC-80DD-2BE38E11E66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A2C34-2BA4-4E28-9CED-5E736F1948E1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14865-CE22-46E2-8036-C084C17548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00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7BE3CE5B-830E-41E2-BB8E-8A383E75979E}" type="slidenum">
              <a:rPr lang="en-US" altLang="zh-CN" smtClean="0"/>
              <a:pPr eaLnBrk="1" hangingPunct="1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93425EF-1AD9-452B-B4C8-922FDBBE87D9}" type="slidenum">
              <a:rPr lang="en-US" altLang="zh-CN" smtClean="0"/>
              <a:pPr eaLnBrk="1" hangingPunct="1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9D442-ACEF-4909-8C13-AB1F438B6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A40C35-BA9C-4AC0-9310-1AA8C04FB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E3FF2-6722-4430-B4DF-18810A03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C8DDB-742B-4E6E-BE5F-3E3A6173A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815F4D-E735-43D6-A1EA-EC6A93D4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73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B5D4F-CC15-4131-8602-10519635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80AB15-EFE1-4C2A-99C4-F1C17C8BB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90153D-ABB5-4FEC-933E-78A3AA576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63FD5-96E1-49F2-B04B-7354A7E2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E1D00-4CE7-4F50-A8D5-B6B36736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73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E4700AD-A36E-4D75-A356-E9FE3AF90D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520601-6AED-49F0-83E2-9F810CAA9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85220A-A02C-4F2E-B61F-37B0E9171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0647C-38DC-471D-BBDB-433959A3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9063D-7A70-4231-8A49-F71D56426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31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F66DA-FCC7-4698-BAD0-1F73BEFE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447D6-1F90-40EB-8B99-4FE279A07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EC51A1-FED2-4E15-BCFD-8848ACC5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7F115A-AA3B-46DE-8E38-28403C2E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5AA3B3-1412-47DE-9E41-F5EBD5DB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30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782A0-78C7-4B9A-B2DC-B9E7BF05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64580F-E61D-4CA4-87FB-55A3DB180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E720CB-C150-4D2B-B5CE-3CC1C6FC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E738B-825D-41ED-8650-6286551C0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67909-3D41-4294-8F68-D1041DAC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4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FDC40-88DA-4BEA-97D0-30AC4E52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B017FF-99A2-4217-947F-6054C6BF96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B9DB66-EF43-40E9-B836-75A3A3A5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AE9021-2BB6-4D6B-A853-6C8A7E06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CAB0BE-8A57-4BB7-8461-4872AF9CF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13BC20-E1E8-40F1-83DD-B262F98E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69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B5E41-14D5-4A3F-B254-06B16B8DA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8B90D2-1646-48C4-9E1A-8910C65AD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2DD95C-1833-4A4C-A8FE-AE7A90121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AAA27E-3003-4A16-82AE-433C89CF45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677C54-F4DC-4D81-9AF8-753260E54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24E1E5-C6E5-410B-A910-AF45D858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83D4DE8-D53F-43CC-B9B8-35B91C2A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067DC2C-21B9-4B75-88E1-81A369E4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11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7883A-C982-4CA1-A9F4-5298C52F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35F2C3-5F1C-48A9-8B87-684413F01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15A531-43A8-4ACD-A7F6-8D9E46182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F6CF5A-B634-4F01-A4EF-8FABC607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27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713AF2-D66E-40EC-87E5-7D3B5B20E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F1E18C-0A95-49D2-8425-54529737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0EC54-D333-497B-9DF9-9930AE7A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134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AFA05-EC3C-4DDE-A1D5-AA98FE66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7ED588-D7F2-4B11-9E3D-9E0B03964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1F3B68-0E1F-4827-A459-4EF29E956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4976B5-784D-4E5C-A5CC-C3A97CE4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6258C6-76CA-4B5F-9199-C6C7CF07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5103CC-732D-4789-A1C1-E899F992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1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01A50-F67B-4BF2-89C0-5C8CB719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E92028-D70C-490E-A2C5-F3DBD4DB08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B12DA2-A529-4C8C-A9C6-688EC8A94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1FDCA7-4709-44D7-A775-0154BAF8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2E9244-4FE4-4A1D-8279-8F1BA43E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E7BD29-B5CB-4077-B4BF-F77EC5C9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59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C0DD51-A808-4EAC-B956-229A3326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58862D-3215-4972-98FA-BA058E3CB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21BA7-1EAD-4E40-B7A8-792C1B693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77F8E-5838-4EC3-83D7-A771B9463D4E}" type="datetimeFigureOut">
              <a:rPr lang="zh-CN" altLang="en-US" smtClean="0"/>
              <a:t>2021/9/15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ADEC7-5E9B-4CE3-A703-D45F96DAD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A68D63-7623-451A-BF45-904607A4F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DDE0C-2943-4E95-AB6D-4DE0E9EE5A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594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3871" y="1628801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6.</a:t>
            </a:r>
            <a:r>
              <a:rPr lang="zh-CN" altLang="en-US" b="1" dirty="0">
                <a:solidFill>
                  <a:schemeClr val="tx2"/>
                </a:solidFill>
                <a:latin typeface="黑体" pitchFamily="49" charset="-122"/>
                <a:ea typeface="黑体" pitchFamily="49" charset="-122"/>
              </a:rPr>
              <a:t>软件可靠性测试</a:t>
            </a:r>
          </a:p>
        </p:txBody>
      </p:sp>
      <p:sp>
        <p:nvSpPr>
          <p:cNvPr id="4102" name="TextBox 1"/>
          <p:cNvSpPr txBox="1">
            <a:spLocks noChangeArrowheads="1"/>
          </p:cNvSpPr>
          <p:nvPr/>
        </p:nvSpPr>
        <p:spPr bwMode="auto">
          <a:xfrm>
            <a:off x="4871864" y="3068961"/>
            <a:ext cx="5092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--Software Reliability Testing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3523483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09600"/>
            <a:ext cx="771048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06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1"/>
            <a:ext cx="7924800" cy="55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3716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57200"/>
            <a:ext cx="812482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69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"/>
            <a:ext cx="777240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04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28600"/>
            <a:ext cx="817721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32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0"/>
            <a:ext cx="7924800" cy="586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58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09600"/>
            <a:ext cx="7805738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304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57200"/>
            <a:ext cx="8001000" cy="568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991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04800"/>
            <a:ext cx="84169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31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33400"/>
            <a:ext cx="80105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10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9" y="762000"/>
            <a:ext cx="792003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1592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81000"/>
            <a:ext cx="7620000" cy="555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283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304800"/>
            <a:ext cx="846137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980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304800"/>
            <a:ext cx="859472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537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533400"/>
            <a:ext cx="782161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912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57200"/>
            <a:ext cx="79787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49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381000"/>
            <a:ext cx="838517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630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57200"/>
            <a:ext cx="78263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008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"/>
            <a:ext cx="801528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956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7201"/>
            <a:ext cx="7620000" cy="566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39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1001"/>
            <a:ext cx="7924800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135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609600"/>
            <a:ext cx="783748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5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04800"/>
            <a:ext cx="7904163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365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812323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64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1"/>
            <a:ext cx="7696200" cy="556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647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57200"/>
            <a:ext cx="7916863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215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81000"/>
            <a:ext cx="79978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767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3401"/>
            <a:ext cx="7772400" cy="558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92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3400"/>
            <a:ext cx="804703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084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9600"/>
            <a:ext cx="78486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9088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3401"/>
            <a:ext cx="7848600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642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609600"/>
            <a:ext cx="7620000" cy="543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87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2439"/>
            <a:ext cx="7924800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574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9" y="492125"/>
            <a:ext cx="848518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516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7200"/>
            <a:ext cx="7924800" cy="560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58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81000"/>
            <a:ext cx="7772400" cy="575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2307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"/>
            <a:ext cx="8026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0222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09600"/>
            <a:ext cx="82169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2667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1"/>
            <a:ext cx="8001000" cy="571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950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81000"/>
            <a:ext cx="781367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898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28600"/>
            <a:ext cx="82264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431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533400"/>
            <a:ext cx="811371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464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457200"/>
            <a:ext cx="791686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57200"/>
            <a:ext cx="77501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620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"/>
            <a:ext cx="8034338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8577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381000"/>
            <a:ext cx="82073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9472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33400"/>
            <a:ext cx="798195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498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57200"/>
            <a:ext cx="84423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74534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533400"/>
            <a:ext cx="841692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872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7200"/>
            <a:ext cx="82550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032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1000"/>
            <a:ext cx="77660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5746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57200"/>
            <a:ext cx="77946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216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457200"/>
            <a:ext cx="785336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8904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"/>
            <a:ext cx="8229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69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"/>
            <a:ext cx="7924800" cy="557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0257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04800"/>
            <a:ext cx="799147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41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685800"/>
            <a:ext cx="758666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575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81000"/>
            <a:ext cx="770255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0016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81000"/>
            <a:ext cx="81756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323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57200"/>
            <a:ext cx="849947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592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57200"/>
            <a:ext cx="805973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66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04800"/>
            <a:ext cx="802322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55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609600"/>
            <a:ext cx="7848600" cy="550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986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1000"/>
            <a:ext cx="8001000" cy="56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02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宽屏</PresentationFormat>
  <Paragraphs>4</Paragraphs>
  <Slides>65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0" baseType="lpstr">
      <vt:lpstr>等线</vt:lpstr>
      <vt:lpstr>等线 Light</vt:lpstr>
      <vt:lpstr>黑体</vt:lpstr>
      <vt:lpstr>Arial</vt:lpstr>
      <vt:lpstr>Office 主题​​</vt:lpstr>
      <vt:lpstr>6.软件可靠性测试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6.软件可靠性测试</dc:title>
  <dc:creator>张 咫星</dc:creator>
  <cp:lastModifiedBy>张 咫星</cp:lastModifiedBy>
  <cp:revision>1</cp:revision>
  <dcterms:created xsi:type="dcterms:W3CDTF">2021-09-15T10:11:40Z</dcterms:created>
  <dcterms:modified xsi:type="dcterms:W3CDTF">2021-09-15T10:11:58Z</dcterms:modified>
</cp:coreProperties>
</file>